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04" r:id="rId2"/>
    <p:sldId id="300" r:id="rId3"/>
    <p:sldId id="301" r:id="rId4"/>
    <p:sldId id="273" r:id="rId5"/>
    <p:sldId id="274" r:id="rId6"/>
    <p:sldId id="306" r:id="rId7"/>
    <p:sldId id="307" r:id="rId8"/>
    <p:sldId id="345" r:id="rId9"/>
    <p:sldId id="338" r:id="rId10"/>
    <p:sldId id="346" r:id="rId11"/>
    <p:sldId id="342" r:id="rId12"/>
    <p:sldId id="348" r:id="rId13"/>
    <p:sldId id="308" r:id="rId14"/>
    <p:sldId id="309" r:id="rId15"/>
    <p:sldId id="328" r:id="rId16"/>
    <p:sldId id="329" r:id="rId17"/>
    <p:sldId id="327" r:id="rId18"/>
    <p:sldId id="315" r:id="rId19"/>
    <p:sldId id="317" r:id="rId20"/>
    <p:sldId id="318" r:id="rId21"/>
    <p:sldId id="319" r:id="rId22"/>
    <p:sldId id="321" r:id="rId23"/>
    <p:sldId id="322" r:id="rId24"/>
    <p:sldId id="323" r:id="rId25"/>
    <p:sldId id="334" r:id="rId26"/>
    <p:sldId id="331" r:id="rId27"/>
    <p:sldId id="316" r:id="rId28"/>
    <p:sldId id="332" r:id="rId29"/>
    <p:sldId id="263" r:id="rId30"/>
    <p:sldId id="343" r:id="rId31"/>
  </p:sldIdLst>
  <p:sldSz cx="9144000" cy="6858000" type="screen4x3"/>
  <p:notesSz cx="9372600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8993" autoAdjust="0"/>
  </p:normalViewPr>
  <p:slideViewPr>
    <p:cSldViewPr>
      <p:cViewPr>
        <p:scale>
          <a:sx n="79" d="100"/>
          <a:sy n="79" d="100"/>
        </p:scale>
        <p:origin x="-105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CB358AE-4607-4B1A-9F88-9454EDDA5DA5}" type="datetimeFigureOut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C775E87-3FE4-4AF9-AB5D-EE7FEBD432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8851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42F1B5C-EF3C-4439-85EB-DDCB2175E65F}" type="datetimeFigureOut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F6ECAB3-F1C3-4313-8364-34916DA548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123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E6BCC9-9B41-4A2D-8E73-BF87BAE2BC71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E53-25FE-4AAB-ADE7-3915B155BB24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5F311F-0D2F-40FF-A578-770B94EB517B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1491-5F00-47F0-8B10-1D109C39AB4A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6207-9F11-4DE3-808F-8436FB9145D9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EAC099-645B-4A8F-83AA-0BC2441CB4D2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E6503D-45AF-4724-B6AB-1F397522B66F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FFFB-C870-48B1-B207-8C52257D63E4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AD0C-59E8-463A-9432-002101A838C7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61C-D145-4478-AF97-9E6DFD21F35E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FD0DAB-6407-4AAE-A06B-8592EFFE94DD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1229E1-D3BC-4ACE-9392-804746372FBA}" type="datetime1">
              <a:rPr lang="en-US" smtClean="0"/>
              <a:pPr/>
              <a:t>3/26/2013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e@atlcp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tlcp.org/" TargetMode="External"/><Relationship Id="rId4" Type="http://schemas.openxmlformats.org/officeDocument/2006/relationships/hyperlink" Target="mailto:nicv@atlcp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Atlanta </a:t>
            </a:r>
            <a:r>
              <a:rPr lang="en-US" b="1" dirty="0" err="1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ContactPoint</a:t>
            </a:r>
            <a: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Empowering you to play</a:t>
            </a:r>
            <a:endParaRPr lang="en-US" sz="2700" b="1" i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000" dirty="0" smtClean="0"/>
              <a:t> Presentation</a:t>
            </a:r>
            <a:br>
              <a:rPr lang="en-US" sz="4000" dirty="0" smtClean="0"/>
            </a:br>
            <a:r>
              <a:rPr lang="en-US" sz="3200" dirty="0" smtClean="0"/>
              <a:t>for</a:t>
            </a:r>
            <a:r>
              <a:rPr lang="en-US" sz="4000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March 25, 2013</a:t>
            </a:r>
            <a:endParaRPr lang="en-US" sz="2000" dirty="0"/>
          </a:p>
        </p:txBody>
      </p:sp>
      <p:pic>
        <p:nvPicPr>
          <p:cNvPr id="6" name="Picture 5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76600"/>
            <a:ext cx="323591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Day Hockey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4" descr="PlayDay2012-31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452" r="-1045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81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Day Health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 descr="PlayDay2012-32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45" b="864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951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PlayDay</a:t>
            </a:r>
            <a:r>
              <a:rPr lang="en-US" dirty="0" smtClean="0"/>
              <a:t> Happiness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 descr="PlayDay2012-33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81000" y="2362200"/>
            <a:ext cx="4648200" cy="3098800"/>
          </a:xfrm>
        </p:spPr>
      </p:pic>
      <p:pic>
        <p:nvPicPr>
          <p:cNvPr id="8" name="Picture 7" descr="PlayDay2012-3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362200"/>
            <a:ext cx="2082800" cy="3124200"/>
          </a:xfrm>
          <a:prstGeom prst="rect">
            <a:avLst/>
          </a:prstGeom>
        </p:spPr>
      </p:pic>
      <p:pic>
        <p:nvPicPr>
          <p:cNvPr id="9" name="Picture 8" descr="PlayDay2012-3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0400" y="2362200"/>
            <a:ext cx="2082800" cy="3124200"/>
          </a:xfrm>
          <a:prstGeom prst="rect">
            <a:avLst/>
          </a:prstGeom>
        </p:spPr>
      </p:pic>
      <p:pic>
        <p:nvPicPr>
          <p:cNvPr id="10" name="Picture 9" descr="PlayDay2012-36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1219200"/>
            <a:ext cx="19304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Pullman Yard </a:t>
            </a:r>
            <a:r>
              <a:rPr lang="en-US" sz="2400" dirty="0" smtClean="0"/>
              <a:t>is a vacant 26-acre historic train yard  that houses180,000 sq feet of buildings and is strategically located in the heart of Kirkwood, between Downtown Atlanta and the City of Decatur.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2" name="Picture 11" descr="2cropped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5181600" cy="3231330"/>
          </a:xfrm>
          <a:prstGeom prst="rect">
            <a:avLst/>
          </a:prstGeom>
        </p:spPr>
      </p:pic>
      <p:pic>
        <p:nvPicPr>
          <p:cNvPr id="13" name="Picture 12" descr="3croppedAT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352800"/>
            <a:ext cx="3124200" cy="1565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Pullman Yard means … envisioning the potential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1" name="Picture 10" descr="DSC0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05075"/>
            <a:ext cx="60960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to create community spaces…</a:t>
            </a:r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DSC00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209800"/>
            <a:ext cx="6096000" cy="404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that recycle the old…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DSC00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057400"/>
            <a:ext cx="60960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Pullman Yard means… achieving multiple benefits</a:t>
            </a:r>
          </a:p>
          <a:p>
            <a:pPr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dirty="0" smtClean="0"/>
              <a:t>Land Conservation  |  Historic Preservation</a:t>
            </a:r>
          </a:p>
          <a:p>
            <a:pPr>
              <a:buNone/>
            </a:pPr>
            <a:r>
              <a:rPr lang="en-US" sz="2400" dirty="0" smtClean="0"/>
              <a:t>Sustainability  | Alternative Transportation</a:t>
            </a:r>
          </a:p>
          <a:p>
            <a:pPr lvl="0">
              <a:buNone/>
            </a:pPr>
            <a:r>
              <a:rPr lang="en-US" sz="2400" dirty="0" smtClean="0"/>
              <a:t>Community Building  |  Job Creation</a:t>
            </a:r>
          </a:p>
          <a:p>
            <a:pPr lvl="0">
              <a:buNone/>
            </a:pPr>
            <a:r>
              <a:rPr lang="en-US" sz="2400" dirty="0" smtClean="0"/>
              <a:t>Education  | Cultural Enrichment</a:t>
            </a:r>
          </a:p>
          <a:p>
            <a:pPr lvl="0">
              <a:buNone/>
            </a:pPr>
            <a:r>
              <a:rPr lang="en-US" sz="2400" dirty="0" smtClean="0"/>
              <a:t>Sports  |  Nutrition | Public Health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18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9" name="Picture 8" descr="PANEL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495799" cy="2390634"/>
          </a:xfrm>
          <a:prstGeom prst="rect">
            <a:avLst/>
          </a:prstGeom>
        </p:spPr>
      </p:pic>
      <p:pic>
        <p:nvPicPr>
          <p:cNvPr id="11" name="Picture 10" descr="panel02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4038600" cy="2427196"/>
          </a:xfrm>
          <a:prstGeom prst="rect">
            <a:avLst/>
          </a:prstGeom>
        </p:spPr>
      </p:pic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19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sustainability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10" name="Picture 9" descr="PAN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495800" cy="2390634"/>
          </a:xfrm>
          <a:prstGeom prst="rect">
            <a:avLst/>
          </a:prstGeom>
        </p:spPr>
      </p:pic>
      <p:pic>
        <p:nvPicPr>
          <p:cNvPr id="12" name="Picture 11" descr="panel02base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4006656" cy="2407997"/>
          </a:xfrm>
          <a:prstGeom prst="rect">
            <a:avLst/>
          </a:prstGeom>
        </p:spPr>
      </p:pic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900" b="1" dirty="0" smtClean="0">
                <a:solidFill>
                  <a:srgbClr val="005828"/>
                </a:solidFill>
              </a:rPr>
              <a:t>ENVIRONMENT | The 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	</a:t>
            </a:r>
          </a:p>
          <a:p>
            <a:pPr algn="ctr">
              <a:buNone/>
            </a:pPr>
            <a:r>
              <a:rPr lang="en-US" sz="3200" b="1" dirty="0" smtClean="0"/>
              <a:t>growing problems of</a:t>
            </a:r>
            <a:endParaRPr lang="en-US" sz="3200" dirty="0" smtClean="0"/>
          </a:p>
          <a:p>
            <a:pPr lvl="0" algn="ctr">
              <a:buNone/>
            </a:pPr>
            <a:r>
              <a:rPr lang="en-US" sz="2400" dirty="0" smtClean="0"/>
              <a:t>inactivity</a:t>
            </a:r>
          </a:p>
          <a:p>
            <a:pPr lvl="0" algn="ctr">
              <a:buNone/>
            </a:pPr>
            <a:r>
              <a:rPr lang="en-US" sz="2400" dirty="0" smtClean="0"/>
              <a:t>virtual play </a:t>
            </a:r>
          </a:p>
          <a:p>
            <a:pPr lvl="0" algn="ctr">
              <a:buNone/>
            </a:pPr>
            <a:r>
              <a:rPr lang="en-US" sz="2400" dirty="0" smtClean="0"/>
              <a:t>poor nutrition</a:t>
            </a:r>
          </a:p>
          <a:p>
            <a:pPr lvl="0" algn="ctr">
              <a:buNone/>
            </a:pPr>
            <a:r>
              <a:rPr lang="en-US" sz="2400" dirty="0" smtClean="0"/>
              <a:t>information overload</a:t>
            </a:r>
          </a:p>
          <a:p>
            <a:pPr lvl="0" algn="ctr">
              <a:buNone/>
            </a:pPr>
            <a:r>
              <a:rPr lang="en-US" sz="2400" dirty="0" smtClean="0"/>
              <a:t>superficial connection</a:t>
            </a:r>
            <a:endParaRPr lang="en-US" sz="1100" dirty="0" smtClean="0"/>
          </a:p>
          <a:p>
            <a:pPr lvl="0" algn="ctr">
              <a:buNone/>
            </a:pPr>
            <a:r>
              <a:rPr lang="en-US" sz="2400" dirty="0" smtClean="0"/>
              <a:t>insufficient green space</a:t>
            </a:r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20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panelLittle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4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21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innovation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panelLittle04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39703"/>
          </a:xfrm>
          <a:prstGeom prst="rect">
            <a:avLst/>
          </a:prstGeom>
        </p:spPr>
      </p:pic>
      <p:pic>
        <p:nvPicPr>
          <p:cNvPr id="11" name="Picture 10" descr="solar canop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800600"/>
            <a:ext cx="1905000" cy="1324207"/>
          </a:xfrm>
          <a:prstGeom prst="rect">
            <a:avLst/>
          </a:prstGeom>
        </p:spPr>
      </p:pic>
      <p:pic>
        <p:nvPicPr>
          <p:cNvPr id="12" name="Picture 11" descr="Solar Can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3171000" cy="190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Indoor rink 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4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re-purposing with care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simul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8" y="2819400"/>
            <a:ext cx="5030692" cy="3342870"/>
          </a:xfrm>
          <a:prstGeom prst="rect">
            <a:avLst/>
          </a:prstGeom>
        </p:spPr>
      </p:pic>
      <p:pic>
        <p:nvPicPr>
          <p:cNvPr id="11" name="Picture 10" descr="Rink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819400"/>
            <a:ext cx="2895600" cy="1722902"/>
          </a:xfrm>
          <a:prstGeom prst="rect">
            <a:avLst/>
          </a:prstGeom>
        </p:spPr>
      </p:pic>
      <p:pic>
        <p:nvPicPr>
          <p:cNvPr id="12" name="Picture 11" descr="Soccer Fie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648200"/>
            <a:ext cx="1981200" cy="148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9916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reconnecting with values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3" name="Picture 12" descr="William-James-Glackens-xx-Roller-Skating-Rink-xx-Private-col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4876800" cy="3352800"/>
          </a:xfrm>
          <a:prstGeom prst="rect">
            <a:avLst/>
          </a:prstGeom>
        </p:spPr>
      </p:pic>
      <p:pic>
        <p:nvPicPr>
          <p:cNvPr id="14" name="Picture 13" descr="interior_roller_skating_ri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648200"/>
            <a:ext cx="2149231" cy="1676400"/>
          </a:xfrm>
          <a:prstGeom prst="rect">
            <a:avLst/>
          </a:prstGeom>
        </p:spPr>
      </p:pic>
      <p:pic>
        <p:nvPicPr>
          <p:cNvPr id="15" name="Picture 14" descr="interior-skating-rink.GOOD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2743200" cy="1799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915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reconnecting with history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diaspora_09-09-12a.-w456-h303-p0-q70-Fa-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4876800" cy="3343275"/>
          </a:xfrm>
          <a:prstGeom prst="rect">
            <a:avLst/>
          </a:prstGeom>
        </p:spPr>
      </p:pic>
      <p:pic>
        <p:nvPicPr>
          <p:cNvPr id="10" name="Picture 9" descr="image_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038600"/>
            <a:ext cx="1981200" cy="2061248"/>
          </a:xfrm>
          <a:prstGeom prst="rect">
            <a:avLst/>
          </a:prstGeom>
        </p:spPr>
      </p:pic>
      <p:pic>
        <p:nvPicPr>
          <p:cNvPr id="11" name="Picture 10" descr="pullmanpor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3276600" cy="122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smart transportation platform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Comp 3stills (0.00.43.24)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6781800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collaborations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800" b="1" dirty="0" smtClean="0"/>
              <a:t>Nutrition				Arts &amp; Education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Georgia Organics			Emory University </a:t>
            </a:r>
          </a:p>
          <a:p>
            <a:pPr>
              <a:buNone/>
            </a:pPr>
            <a:r>
              <a:rPr lang="en-US" sz="1800" dirty="0" smtClean="0"/>
              <a:t>Healthy Kids GA			The Montessori School</a:t>
            </a:r>
          </a:p>
          <a:p>
            <a:pPr>
              <a:buNone/>
            </a:pPr>
            <a:r>
              <a:rPr lang="en-US" sz="1800" dirty="0" smtClean="0"/>
              <a:t>Strong 4 Life			ETIKA </a:t>
            </a:r>
          </a:p>
          <a:p>
            <a:pPr>
              <a:buNone/>
            </a:pPr>
            <a:r>
              <a:rPr lang="en-US" sz="1800" dirty="0" smtClean="0"/>
              <a:t>Children’s Healthcare of Atlanta 	Conditioned Minds	</a:t>
            </a:r>
          </a:p>
          <a:p>
            <a:pPr>
              <a:buNone/>
            </a:pPr>
            <a:r>
              <a:rPr lang="en-US" sz="1800" dirty="0" smtClean="0"/>
              <a:t>Moore Farms			Mythic Imagination Institute	</a:t>
            </a:r>
          </a:p>
          <a:p>
            <a:pPr>
              <a:buNone/>
            </a:pPr>
            <a:r>
              <a:rPr lang="en-US" sz="1800" dirty="0" err="1" smtClean="0"/>
              <a:t>Sevananda</a:t>
            </a:r>
            <a:r>
              <a:rPr lang="en-US" sz="1800" dirty="0" smtClean="0"/>
              <a:t> 			Academy of the Oaks</a:t>
            </a:r>
          </a:p>
          <a:p>
            <a:pPr>
              <a:buNone/>
            </a:pPr>
            <a:r>
              <a:rPr lang="en-US" sz="1800" dirty="0" smtClean="0"/>
              <a:t>Whole Foods 			Re-Generation Initiative</a:t>
            </a:r>
          </a:p>
          <a:p>
            <a:pPr>
              <a:buNone/>
            </a:pPr>
            <a:endParaRPr lang="en-US" sz="1400" dirty="0" smtClean="0"/>
          </a:p>
          <a:p>
            <a:endParaRPr lang="en-US" sz="14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28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collaborations</a:t>
            </a:r>
          </a:p>
          <a:p>
            <a:pPr>
              <a:buNone/>
            </a:pPr>
            <a:endParaRPr lang="en-US" sz="1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800" b="1" dirty="0" smtClean="0"/>
              <a:t>Environment			Sports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Georgia Trust for Historic Preservation	Soccer in the Streets</a:t>
            </a:r>
          </a:p>
          <a:p>
            <a:pPr>
              <a:buNone/>
            </a:pPr>
            <a:r>
              <a:rPr lang="en-US" sz="1800" dirty="0" smtClean="0"/>
              <a:t>The Trust for Public Land		Atlanta Sport and Social Club</a:t>
            </a:r>
          </a:p>
          <a:p>
            <a:pPr>
              <a:buNone/>
            </a:pPr>
            <a:r>
              <a:rPr lang="en-US" sz="1800" dirty="0" smtClean="0"/>
              <a:t>Environmental Conservation Group	Atlanta Street Hockey</a:t>
            </a:r>
          </a:p>
          <a:p>
            <a:pPr>
              <a:buNone/>
            </a:pPr>
            <a:r>
              <a:rPr lang="en-US" sz="1800" dirty="0" smtClean="0"/>
              <a:t>Atlanta </a:t>
            </a:r>
            <a:r>
              <a:rPr lang="en-US" sz="1800" dirty="0" err="1" smtClean="0"/>
              <a:t>BeltLine</a:t>
            </a:r>
            <a:r>
              <a:rPr lang="en-US" sz="1800" dirty="0" smtClean="0"/>
              <a:t>			Atlanta Silverbacks  </a:t>
            </a:r>
          </a:p>
          <a:p>
            <a:pPr>
              <a:buNone/>
            </a:pPr>
            <a:r>
              <a:rPr lang="en-US" sz="1800" dirty="0" smtClean="0"/>
              <a:t>Marta				Atlanta Hawks </a:t>
            </a:r>
          </a:p>
          <a:p>
            <a:pPr>
              <a:buNone/>
            </a:pPr>
            <a:r>
              <a:rPr lang="en-US" sz="1800" dirty="0" smtClean="0"/>
              <a:t>Path				Decatur </a:t>
            </a:r>
            <a:r>
              <a:rPr lang="en-US" sz="1800" dirty="0" err="1" smtClean="0"/>
              <a:t>Rec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err="1" smtClean="0"/>
              <a:t>Bioponica</a:t>
            </a:r>
            <a:r>
              <a:rPr lang="en-US" sz="1800" dirty="0" smtClean="0"/>
              <a:t>				</a:t>
            </a:r>
            <a:r>
              <a:rPr lang="en-US" sz="1800" dirty="0" err="1" smtClean="0"/>
              <a:t>BlazeSport</a:t>
            </a:r>
            <a:r>
              <a:rPr lang="en-US" sz="1800" dirty="0" smtClean="0"/>
              <a:t> America</a:t>
            </a:r>
          </a:p>
          <a:p>
            <a:pPr>
              <a:buNone/>
            </a:pPr>
            <a:r>
              <a:rPr lang="en-US" sz="1800" dirty="0" err="1" smtClean="0"/>
              <a:t>Ecovie</a:t>
            </a:r>
            <a:r>
              <a:rPr lang="en-US" sz="1800" dirty="0" smtClean="0"/>
              <a:t>				Project SLIDE </a:t>
            </a: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How We Do 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29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1"/>
            <a:ext cx="7391400" cy="47243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Our non-profit will host versatile programming both day and night. This will allow us to create revenue while also addressing unmet social needs in the Kirkwood area.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100% of our proceeds will go directly to running the day-to-day operations of ACP and toward our mission of supporting the community with other like-minded initiatives.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5828"/>
                </a:solidFill>
              </a:rPr>
              <a:t>ENVIRONMENT | The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5048" cy="48768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with a need to increase</a:t>
            </a:r>
            <a:endParaRPr lang="en-US" sz="3200" dirty="0" smtClean="0"/>
          </a:p>
          <a:p>
            <a:pPr algn="ctr">
              <a:buNone/>
            </a:pPr>
            <a:r>
              <a:rPr lang="en-US" sz="2400" dirty="0" smtClean="0"/>
              <a:t>physical activity rates</a:t>
            </a:r>
          </a:p>
          <a:p>
            <a:pPr lvl="0" algn="ctr">
              <a:buNone/>
            </a:pPr>
            <a:r>
              <a:rPr lang="en-US" sz="2400" dirty="0" smtClean="0"/>
              <a:t>community education initiatives</a:t>
            </a:r>
          </a:p>
          <a:p>
            <a:pPr algn="ctr">
              <a:buNone/>
            </a:pPr>
            <a:r>
              <a:rPr lang="en-US" sz="2400" dirty="0" smtClean="0"/>
              <a:t>access to green space</a:t>
            </a:r>
          </a:p>
          <a:p>
            <a:pPr lvl="0" algn="ctr">
              <a:buNone/>
            </a:pPr>
            <a:r>
              <a:rPr lang="en-US" sz="2400" dirty="0" smtClean="0"/>
              <a:t>a sense of social &amp; environmental responsibility </a:t>
            </a:r>
          </a:p>
          <a:p>
            <a:pPr lvl="0" algn="ctr">
              <a:buNone/>
            </a:pPr>
            <a:r>
              <a:rPr lang="en-US" sz="2400" dirty="0" smtClean="0"/>
              <a:t>team-building efforts</a:t>
            </a:r>
          </a:p>
          <a:p>
            <a:pPr lvl="0" algn="ctr">
              <a:buNone/>
            </a:pPr>
            <a:r>
              <a:rPr lang="en-US" sz="2400" dirty="0" smtClean="0"/>
              <a:t>capacity development &amp; communications skills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953000"/>
            <a:ext cx="16002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What’s Next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30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1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In May, ACP submits its formal proposal to the Georgia Building Authority in an effort to acquire the Pullman Yard property.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2400" dirty="0" smtClean="0"/>
              <a:t>	We welcome everyone – individuals, families, businesses, organizations, schools, clubs, and foundations – to join us in our efforts to transform this vision into a reality. 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2400" dirty="0" smtClean="0"/>
              <a:t>	Please contact </a:t>
            </a:r>
            <a:r>
              <a:rPr lang="en-US" sz="2400" dirty="0" smtClean="0">
                <a:hlinkClick r:id="rId3"/>
              </a:rPr>
              <a:t>davide@atlcp.org</a:t>
            </a:r>
            <a:r>
              <a:rPr lang="en-US" sz="2400" dirty="0" smtClean="0"/>
              <a:t> or </a:t>
            </a:r>
            <a:r>
              <a:rPr lang="en-US" sz="2400" dirty="0" smtClean="0">
                <a:hlinkClick r:id="rId4"/>
              </a:rPr>
              <a:t>nicv@atlcp.org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for more information or visit our website at </a:t>
            </a:r>
            <a:r>
              <a:rPr lang="en-US" sz="2400" dirty="0" smtClean="0">
                <a:hlinkClick r:id="rId5"/>
              </a:rPr>
              <a:t>www.atlcp.org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Who We Are </a:t>
            </a:r>
            <a:endParaRPr lang="en-US" sz="4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2"/>
            <a:ext cx="8001000" cy="4830764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dirty="0" smtClean="0"/>
              <a:t>Atlanta </a:t>
            </a:r>
            <a:r>
              <a:rPr lang="en-US" sz="2400" b="1" dirty="0" err="1" smtClean="0"/>
              <a:t>ContactPoint</a:t>
            </a:r>
            <a:r>
              <a:rPr lang="en-US" sz="2400" dirty="0" smtClean="0"/>
              <a:t> (ACP) is a Georgia 501(c)(3) non­profit organization established in 2012 to engage children and adults through </a:t>
            </a:r>
            <a:r>
              <a:rPr lang="en-US" sz="2400" b="1" i="1" dirty="0" smtClean="0"/>
              <a:t>the power of play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Our mission is to create </a:t>
            </a:r>
            <a:r>
              <a:rPr lang="en-US" sz="2400" b="1" dirty="0" smtClean="0"/>
              <a:t>community-based models</a:t>
            </a:r>
            <a:r>
              <a:rPr lang="en-US" sz="2400" dirty="0" smtClean="0"/>
              <a:t> to support, educate, and facilitate comprehensive education and wellness programs that encompass sports, fitness, arts, nutrition,      and social/environmental responsibility.</a:t>
            </a: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9" name="Picture 8" descr="home-str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7696200" cy="1308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		    </a:t>
            </a:r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1600" b="1" dirty="0" smtClean="0"/>
          </a:p>
          <a:p>
            <a:pPr lvl="0">
              <a:buNone/>
            </a:pPr>
            <a:r>
              <a:rPr lang="en-US" sz="2400" b="1" dirty="0" smtClean="0"/>
              <a:t>The Pullman Yard Project </a:t>
            </a: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ACP-PLAY-DAY-2012-LOGO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2464330"/>
            <a:ext cx="1828800" cy="1333637"/>
          </a:xfrm>
          <a:prstGeom prst="rect">
            <a:avLst/>
          </a:prstGeom>
        </p:spPr>
      </p:pic>
      <p:pic>
        <p:nvPicPr>
          <p:cNvPr id="11" name="Picture 10" descr="playda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426368"/>
            <a:ext cx="5695712" cy="1432454"/>
          </a:xfrm>
          <a:prstGeom prst="rect">
            <a:avLst/>
          </a:prstGeom>
        </p:spPr>
      </p:pic>
      <p:pic>
        <p:nvPicPr>
          <p:cNvPr id="12" name="Picture 11" descr="wide panoramic 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572000"/>
            <a:ext cx="6858000" cy="155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81600"/>
            <a:ext cx="1600200" cy="1676400"/>
          </a:xfrm>
          <a:prstGeom prst="rect">
            <a:avLst/>
          </a:prstGeom>
        </p:spPr>
      </p:pic>
      <p:pic>
        <p:nvPicPr>
          <p:cNvPr id="9" name="Picture 8" descr="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676400"/>
            <a:ext cx="5105400" cy="1295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1"/>
            <a:ext cx="7315200" cy="5029199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dirty="0" smtClean="0"/>
              <a:t> </a:t>
            </a:r>
          </a:p>
          <a:p>
            <a:pPr lvl="0">
              <a:buNone/>
            </a:pPr>
            <a:r>
              <a:rPr lang="en-US" sz="2400" dirty="0" smtClean="0"/>
              <a:t>	A </a:t>
            </a:r>
            <a:r>
              <a:rPr lang="en-US" sz="2400" b="1" dirty="0" smtClean="0"/>
              <a:t>series of events </a:t>
            </a:r>
            <a:r>
              <a:rPr lang="en-US" sz="2400" dirty="0" smtClean="0"/>
              <a:t>which offer communities a free day to enjoy various sports, fitness, arts, nutrition and social awareness based programs.</a:t>
            </a:r>
          </a:p>
          <a:p>
            <a:pPr lvl="0">
              <a:buNone/>
            </a:pPr>
            <a:r>
              <a:rPr lang="en-US" sz="2400" b="1" dirty="0" smtClean="0"/>
              <a:t>Pullman Yard </a:t>
            </a:r>
          </a:p>
          <a:p>
            <a:pPr lvl="0">
              <a:buNone/>
            </a:pPr>
            <a:r>
              <a:rPr lang="en-US" sz="2400" dirty="0" smtClean="0"/>
              <a:t>	An indoor and outdoor </a:t>
            </a:r>
            <a:r>
              <a:rPr lang="en-US" sz="2400" b="1" dirty="0" smtClean="0"/>
              <a:t>community-based recreation space</a:t>
            </a:r>
            <a:r>
              <a:rPr lang="en-US" sz="2400" dirty="0" smtClean="0"/>
              <a:t> where children and adults of all socio-economic backgrounds will come together to play, learn, and connect.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utilizes existing city parks to bring together local neighborhoods and to promote their facilities, organizations, initiatives, and local coaches through the power of play.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also engages participants in health initiatives,  educating them on the importance of nutritious eating and environmental/social responsibility</a:t>
            </a:r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PlayDay</a:t>
            </a:r>
            <a:r>
              <a:rPr lang="en-US" dirty="0" smtClean="0"/>
              <a:t> Tennis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 descr="PlayDay2012-32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45" b="864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06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PlayDay</a:t>
            </a:r>
            <a:r>
              <a:rPr lang="en-US" dirty="0" smtClean="0"/>
              <a:t> Tumbling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 descr="PlayDay2012-3658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45" b="864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81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4056</TotalTime>
  <Words>392</Words>
  <Application>Microsoft Office PowerPoint</Application>
  <PresentationFormat>On-screen Show (4:3)</PresentationFormat>
  <Paragraphs>224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Atlanta ContactPoint  Empowering you to play</vt:lpstr>
      <vt:lpstr>  ENVIRONMENT | The Background </vt:lpstr>
      <vt:lpstr>ENVIRONMENT | The Background</vt:lpstr>
      <vt:lpstr>Who We Are </vt:lpstr>
      <vt:lpstr>What We Do</vt:lpstr>
      <vt:lpstr>What We Do</vt:lpstr>
      <vt:lpstr>What We Do</vt:lpstr>
      <vt:lpstr>PlayDay Tennis</vt:lpstr>
      <vt:lpstr>PlayDay Tumbling</vt:lpstr>
      <vt:lpstr>Play Day Hockey</vt:lpstr>
      <vt:lpstr>Play Day Health</vt:lpstr>
      <vt:lpstr>PlayDay Happiness</vt:lpstr>
      <vt:lpstr>ContactPoint at Pullman Yard</vt:lpstr>
      <vt:lpstr>ContactPoint at Pullman Yard</vt:lpstr>
      <vt:lpstr>ContactPoint at Pullman Yard</vt:lpstr>
      <vt:lpstr>ContactPoint at Pullman Yard</vt:lpstr>
      <vt:lpstr>ContactPoint at Pullman Yard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 How We Do It </vt:lpstr>
      <vt:lpstr> What’s Next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Atlanta ContactPoint</dc:title>
  <dc:creator>flynnmccray</dc:creator>
  <cp:lastModifiedBy>User</cp:lastModifiedBy>
  <cp:revision>243</cp:revision>
  <dcterms:created xsi:type="dcterms:W3CDTF">2012-05-17T02:33:53Z</dcterms:created>
  <dcterms:modified xsi:type="dcterms:W3CDTF">2013-03-26T20:26:09Z</dcterms:modified>
</cp:coreProperties>
</file>